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 Bold" panose="02000000000000000000" pitchFamily="2" charset="77"/>
      <p:regular r:id="rId16"/>
      <p:bold r:id="rId17"/>
    </p:embeddedFont>
    <p:embeddedFont>
      <p:font typeface="Poppins Light" panose="02000000000000000000" pitchFamily="2" charset="77"/>
      <p:regular r:id="rId18"/>
      <p:bold r:id="rId19"/>
    </p:embeddedFont>
    <p:embeddedFont>
      <p:font typeface="Poppins Medium" panose="02000000000000000000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57075" autoAdjust="0"/>
  </p:normalViewPr>
  <p:slideViewPr>
    <p:cSldViewPr>
      <p:cViewPr varScale="1">
        <p:scale>
          <a:sx n="39" d="100"/>
          <a:sy n="39" d="100"/>
        </p:scale>
        <p:origin x="14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E6D2F-74FF-F442-A619-1F0ACC2724B0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FA7CD-A2D7-324E-9FB4-9E6DABFC4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A7CD-A2D7-324E-9FB4-9E6DABFC43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A7CD-A2D7-324E-9FB4-9E6DABFC43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300779" y="-145576"/>
            <a:ext cx="18889559" cy="1057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2669520" y="-145577"/>
            <a:ext cx="5909767" cy="5909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-300779" y="4522810"/>
            <a:ext cx="5909767" cy="59097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35110" y="8808085"/>
            <a:ext cx="1082419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800" b="0" i="0" spc="392" dirty="0">
                <a:solidFill>
                  <a:srgbClr val="FFFCFA"/>
                </a:solidFill>
                <a:latin typeface="Poppins Light"/>
              </a:rPr>
              <a:t>CHRISTINA, BRIA, DEVANSH, KEEANA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</a14:imgLayer>
                </a14:imgProps>
              </a:ext>
            </a:extLst>
          </a:blip>
          <a:srcRect r="21095"/>
          <a:stretch>
            <a:fillRect/>
          </a:stretch>
        </p:blipFill>
        <p:spPr>
          <a:xfrm>
            <a:off x="2740682" y="2469140"/>
            <a:ext cx="12806635" cy="5348720"/>
          </a:xfrm>
          <a:prstGeom prst="rect">
            <a:avLst/>
          </a:prstGeom>
          <a:noFill/>
          <a:effectLst/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801336" y="3771900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8" t="2685" r="15883"/>
          <a:stretch>
            <a:fillRect/>
          </a:stretch>
        </p:blipFill>
        <p:spPr>
          <a:xfrm>
            <a:off x="-226218" y="0"/>
            <a:ext cx="8704943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101223" y="1587065"/>
            <a:ext cx="5595058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 i="0" spc="560" dirty="0">
                <a:solidFill>
                  <a:srgbClr val="CD89FD"/>
                </a:solidFill>
                <a:latin typeface="Poppins Light"/>
              </a:rPr>
              <a:t>WEB VERSION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 rot="-10800000">
            <a:off x="11639509" y="3624251"/>
            <a:ext cx="6851010" cy="68510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01223" y="5531803"/>
            <a:ext cx="559505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CD89FD"/>
                </a:solidFill>
                <a:latin typeface="Poppins Light"/>
              </a:rPr>
              <a:t>COMING SOON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26218" y="-57631"/>
            <a:ext cx="5196703" cy="519670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6537095"/>
            <a:ext cx="5595058" cy="2721205"/>
            <a:chOff x="0" y="0"/>
            <a:chExt cx="7460077" cy="3628273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7460077" cy="235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50"/>
                </a:lnSpc>
              </a:pPr>
              <a:r>
                <a:rPr lang="en-US" sz="5500" b="0" i="0" spc="165">
                  <a:solidFill>
                    <a:srgbClr val="FFFCFA"/>
                  </a:solidFill>
                  <a:latin typeface="Poppins Medium"/>
                </a:rPr>
                <a:t>OUR PLATFORMS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074329"/>
              <a:ext cx="2408454" cy="55394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>
            <a:off x="7352039" y="784333"/>
            <a:ext cx="2308009" cy="230800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77908" y="1361334"/>
            <a:ext cx="1154005" cy="11540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>
            <a:off x="7400905" y="3965683"/>
            <a:ext cx="2308009" cy="23080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alphaModFix amt="50000"/>
          </a:blip>
          <a:srcRect/>
          <a:stretch>
            <a:fillRect/>
          </a:stretch>
        </p:blipFill>
        <p:spPr>
          <a:xfrm>
            <a:off x="7324720" y="6950291"/>
            <a:ext cx="2308009" cy="230800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101223" y="4669473"/>
            <a:ext cx="5595058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 i="0" spc="560">
                <a:solidFill>
                  <a:srgbClr val="CD89FD"/>
                </a:solidFill>
                <a:latin typeface="Poppins Light"/>
              </a:rPr>
              <a:t>APPLE STORE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91723" y="8350446"/>
            <a:ext cx="559505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CD89FD"/>
                </a:solidFill>
                <a:latin typeface="Poppins Light"/>
              </a:rPr>
              <a:t>COMING SOON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91723" y="7488116"/>
            <a:ext cx="5595058" cy="90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 i="0" spc="560">
                <a:solidFill>
                  <a:srgbClr val="CD89FD"/>
                </a:solidFill>
                <a:latin typeface="Poppins Light"/>
              </a:rPr>
              <a:t>GOOGLE PLAY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927575" y="4359437"/>
            <a:ext cx="1245022" cy="124502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038190" y="7376088"/>
            <a:ext cx="1270031" cy="14014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101223" y="2571007"/>
            <a:ext cx="5595058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CD89FD"/>
                </a:solidFill>
                <a:latin typeface="Poppins Light"/>
              </a:rPr>
              <a:t>JUST LAUNCHED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292869" y="1313453"/>
            <a:ext cx="7212418" cy="7212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01551" y="3995737"/>
            <a:ext cx="5595055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i="1" spc="-60">
                <a:solidFill>
                  <a:srgbClr val="CD89FD"/>
                </a:solidFill>
                <a:latin typeface="Poppins Bold"/>
              </a:rPr>
              <a:t>WHAT IS ALIKE?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43724" y="1372185"/>
            <a:ext cx="7268380" cy="7542630"/>
            <a:chOff x="0" y="0"/>
            <a:chExt cx="9691174" cy="10056840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9691174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b="1" i="0" spc="320">
                  <a:solidFill>
                    <a:srgbClr val="CD89FD"/>
                  </a:solidFill>
                  <a:latin typeface="Poppins Light"/>
                </a:rPr>
                <a:t>INTEREST-BASED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81647"/>
              <a:ext cx="969117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CD89FD"/>
                  </a:solidFill>
                  <a:latin typeface="Poppins Light"/>
                </a:rPr>
                <a:t>Connects students based on activities they want to do, but not alone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59718"/>
              <a:ext cx="9691174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b="1" i="0" spc="320">
                  <a:solidFill>
                    <a:srgbClr val="CD89FD"/>
                  </a:solidFill>
                  <a:latin typeface="Poppins Light"/>
                </a:rPr>
                <a:t>UNCONVENTIONAL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379465"/>
              <a:ext cx="9691174" cy="14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CD89FD"/>
                  </a:solidFill>
                  <a:latin typeface="Poppins Light"/>
                </a:rPr>
                <a:t>Flipping the current trend of meeting people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808243"/>
              <a:ext cx="9691174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b="1" i="0" spc="320">
                  <a:solidFill>
                    <a:srgbClr val="CD89FD"/>
                  </a:solidFill>
                  <a:latin typeface="Poppins Light"/>
                </a:rPr>
                <a:t>CONNECTIONS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27990"/>
              <a:ext cx="9691174" cy="222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b="0" i="0" spc="30">
                  <a:solidFill>
                    <a:srgbClr val="CD89FD"/>
                  </a:solidFill>
                  <a:latin typeface="Poppins Light"/>
                </a:rPr>
                <a:t>We're </a:t>
              </a:r>
              <a:r>
                <a:rPr lang="en-US" sz="3000" b="1" i="0" spc="30">
                  <a:solidFill>
                    <a:srgbClr val="CD89FD"/>
                  </a:solidFill>
                  <a:latin typeface="Poppins Light"/>
                </a:rPr>
                <a:t>not</a:t>
              </a:r>
              <a:r>
                <a:rPr lang="en-US" sz="3000" b="0" i="0" spc="30">
                  <a:solidFill>
                    <a:srgbClr val="CD89FD"/>
                  </a:solidFill>
                  <a:latin typeface="Poppins Light"/>
                </a:rPr>
                <a:t> a dating app, but we can't control what happens after people match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300779" y="-145576"/>
            <a:ext cx="18889559" cy="1057815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463476" y="1028700"/>
            <a:ext cx="4791553" cy="82296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167080" y="1019192"/>
            <a:ext cx="3665993" cy="366599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2028182" y="1028700"/>
            <a:ext cx="4791553" cy="8229600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6" name="AutoShape 6"/>
          <p:cNvSpPr/>
          <p:nvPr/>
        </p:nvSpPr>
        <p:spPr>
          <a:xfrm>
            <a:off x="6748223" y="1019192"/>
            <a:ext cx="4791553" cy="8229600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3476" y="1028700"/>
            <a:ext cx="4791553" cy="84743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48223" y="1028700"/>
            <a:ext cx="4791553" cy="84743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28182" y="1019192"/>
            <a:ext cx="4777107" cy="8483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 rot="-5400000">
            <a:off x="0" y="4995222"/>
            <a:ext cx="5291778" cy="529177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5594333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 rot="5400000">
            <a:off x="9060111" y="0"/>
            <a:ext cx="9227889" cy="922788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3464528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sp>
        <p:nvSpPr>
          <p:cNvPr id="6" name="AutoShape 6"/>
          <p:cNvSpPr/>
          <p:nvPr/>
        </p:nvSpPr>
        <p:spPr>
          <a:xfrm>
            <a:off x="9526991" y="4660570"/>
            <a:ext cx="3794772" cy="4597730"/>
          </a:xfrm>
          <a:prstGeom prst="rect">
            <a:avLst/>
          </a:prstGeom>
          <a:solidFill>
            <a:srgbClr val="CD89FD"/>
          </a:solidFill>
        </p:spPr>
      </p:sp>
      <p:sp>
        <p:nvSpPr>
          <p:cNvPr id="7" name="TextBox 7"/>
          <p:cNvSpPr txBox="1"/>
          <p:nvPr/>
        </p:nvSpPr>
        <p:spPr>
          <a:xfrm>
            <a:off x="6063272" y="6386599"/>
            <a:ext cx="2856894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FFFCFA"/>
                </a:solidFill>
                <a:latin typeface="Poppins Light"/>
              </a:rPr>
              <a:t>UNIVERSITY PROMOTION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37379" y="6124661"/>
            <a:ext cx="3118726" cy="156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FFFCFA"/>
                </a:solidFill>
                <a:latin typeface="Poppins Light"/>
              </a:rPr>
              <a:t>EXCLUSIVE TO UNDERGRADS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3467" y="5893905"/>
            <a:ext cx="2856894" cy="209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1" i="0" spc="320">
                <a:solidFill>
                  <a:srgbClr val="FFFCFA"/>
                </a:solidFill>
                <a:latin typeface="Poppins Light"/>
              </a:rPr>
              <a:t>ONBOARD DIFFERENT ACTIVITY PROVIDERS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33467" y="8425274"/>
            <a:ext cx="2799849" cy="37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 b="0" i="0" spc="21">
                <a:solidFill>
                  <a:srgbClr val="FFFCFA"/>
                </a:solidFill>
                <a:latin typeface="Poppins Light"/>
              </a:rPr>
              <a:t>SKYZONE, BATTLE AXE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442" y="3005145"/>
            <a:ext cx="5548887" cy="189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i="1" spc="-72" dirty="0">
                <a:solidFill>
                  <a:srgbClr val="CD89FD"/>
                </a:solidFill>
                <a:latin typeface="Poppins Bold"/>
              </a:rPr>
              <a:t>IMMEDIATE PLAN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57325" y="1735713"/>
            <a:ext cx="3268788" cy="253886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9887" y="1588914"/>
            <a:ext cx="2673711" cy="28324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464528" y="2263638"/>
            <a:ext cx="3794772" cy="14830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-300779" y="-145576"/>
            <a:ext cx="18889559" cy="1057815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88407" y="3638550"/>
            <a:ext cx="2991550" cy="5878815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4" name="AutoShape 4"/>
          <p:cNvSpPr/>
          <p:nvPr/>
        </p:nvSpPr>
        <p:spPr>
          <a:xfrm>
            <a:off x="4348206" y="3638550"/>
            <a:ext cx="2993950" cy="5878815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5" name="AutoShape 5"/>
          <p:cNvSpPr/>
          <p:nvPr/>
        </p:nvSpPr>
        <p:spPr>
          <a:xfrm>
            <a:off x="7650795" y="3638550"/>
            <a:ext cx="2986409" cy="5878815"/>
          </a:xfrm>
          <a:prstGeom prst="rect">
            <a:avLst/>
          </a:prstGeom>
          <a:solidFill>
            <a:srgbClr val="FFFCFA"/>
          </a:solidFill>
        </p:spPr>
      </p:sp>
      <p:sp>
        <p:nvSpPr>
          <p:cNvPr id="6" name="AutoShape 6"/>
          <p:cNvSpPr/>
          <p:nvPr/>
        </p:nvSpPr>
        <p:spPr>
          <a:xfrm>
            <a:off x="11018539" y="3638550"/>
            <a:ext cx="2988920" cy="5878815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407" y="3638550"/>
            <a:ext cx="2341411" cy="23414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48206" y="3661244"/>
            <a:ext cx="2341411" cy="23414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50795" y="3661244"/>
            <a:ext cx="2341411" cy="23414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18539" y="3638550"/>
            <a:ext cx="2341411" cy="234141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384466"/>
            <a:ext cx="11984107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b="0" i="0" spc="165">
                <a:solidFill>
                  <a:srgbClr val="FFFCFA"/>
                </a:solidFill>
                <a:latin typeface="Poppins Medium"/>
              </a:rPr>
              <a:t>HOW IT 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4750" y="5897880"/>
            <a:ext cx="2818864" cy="133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b="1" i="0" spc="36">
                <a:solidFill>
                  <a:srgbClr val="CD89FD"/>
                </a:solidFill>
                <a:latin typeface="Poppins Light"/>
              </a:rPr>
              <a:t>UNIVERSITY LOGIN API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458781" y="1646637"/>
            <a:ext cx="1806341" cy="415458"/>
          </a:xfrm>
          <a:prstGeom prst="rect">
            <a:avLst/>
          </a:prstGeom>
        </p:spPr>
      </p:pic>
      <p:sp>
        <p:nvSpPr>
          <p:cNvPr id="14" name="AutoShape 14"/>
          <p:cNvSpPr/>
          <p:nvPr/>
        </p:nvSpPr>
        <p:spPr>
          <a:xfrm>
            <a:off x="1028700" y="3023777"/>
            <a:ext cx="16230600" cy="99062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2131324" y="2654622"/>
            <a:ext cx="678401" cy="81716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8804800" y="2664726"/>
            <a:ext cx="678401" cy="81716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2173798" y="2714257"/>
            <a:ext cx="678401" cy="81716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15392395" y="2654622"/>
            <a:ext cx="678401" cy="81716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435749" y="5897880"/>
            <a:ext cx="2818864" cy="271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b="1" i="0" spc="36">
                <a:solidFill>
                  <a:srgbClr val="CD89FD"/>
                </a:solidFill>
                <a:latin typeface="Poppins Light"/>
              </a:rPr>
              <a:t>SELECT AN ACTIVITY YOU WANT TO 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34568" y="5897880"/>
            <a:ext cx="2818864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b="1" i="0" spc="36">
                <a:solidFill>
                  <a:srgbClr val="CD89FD"/>
                </a:solidFill>
                <a:latin typeface="Poppins Light"/>
              </a:rPr>
              <a:t>GET INSTANTLY MATCHED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03567" y="5332926"/>
            <a:ext cx="2818864" cy="339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 b="1" i="0" spc="36">
                <a:solidFill>
                  <a:srgbClr val="CD89FD"/>
                </a:solidFill>
                <a:latin typeface="Poppins Light"/>
              </a:rPr>
              <a:t>SEND 10 MESSAGES TO UNLOCK PROFILE DETAILS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4241072" y="3638550"/>
            <a:ext cx="2981047" cy="5878815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34107" y="3638550"/>
            <a:ext cx="2449348" cy="244934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257190" y="5606233"/>
            <a:ext cx="2948811" cy="284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sz="3765" b="1" i="0" spc="37">
                <a:solidFill>
                  <a:srgbClr val="CD89FD"/>
                </a:solidFill>
                <a:latin typeface="Poppins Light"/>
              </a:rPr>
              <a:t>COMPLETE THE PLANNED ACTIVITY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00000">
            <a:off x="5505981" y="2664726"/>
            <a:ext cx="678401" cy="817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0058400" y="0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0" y="2057400"/>
            <a:ext cx="8229600" cy="8229600"/>
          </a:xfrm>
          <a:prstGeom prst="rect">
            <a:avLst/>
          </a:prstGeom>
        </p:spPr>
      </p:pic>
      <p:pic>
        <p:nvPicPr>
          <p:cNvPr id="6" name="Online Media 5" descr="IMG_1793.TRIM">
            <a:hlinkClick r:id="" action="ppaction://media"/>
            <a:extLst>
              <a:ext uri="{FF2B5EF4-FFF2-40B4-BE49-F238E27FC236}">
                <a16:creationId xmlns:a16="http://schemas.microsoft.com/office/drawing/2014/main" id="{D7AB30CD-BB59-484F-AB58-659251D46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99325" y="1150775"/>
            <a:ext cx="4489350" cy="79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300779" y="-145576"/>
            <a:ext cx="18889559" cy="1057815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2353247">
            <a:off x="1208308" y="4894556"/>
            <a:ext cx="9485925" cy="98572"/>
          </a:xfrm>
          <a:prstGeom prst="rect">
            <a:avLst/>
          </a:prstGeom>
          <a:solidFill>
            <a:srgbClr val="FFFCFA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>
            <a:fillRect/>
          </a:stretch>
        </p:blipFill>
        <p:spPr>
          <a:xfrm rot="-10800000">
            <a:off x="14222932" y="6116109"/>
            <a:ext cx="4341027" cy="434102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00754"/>
            <a:ext cx="559505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i="1" spc="-60">
                <a:solidFill>
                  <a:srgbClr val="FFFCFA"/>
                </a:solidFill>
                <a:latin typeface="Poppins Bold"/>
              </a:rPr>
              <a:t>FUTURE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30612" y="8089836"/>
            <a:ext cx="8694507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0" i="0" spc="32">
                <a:solidFill>
                  <a:srgbClr val="FFFCFA"/>
                </a:solidFill>
                <a:latin typeface="Poppins Light"/>
              </a:rPr>
              <a:t>OPEN THE NETWORK TO EVERYONE, BUT MAINTAIN EXCLUSIVITY ON CAMPUS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319720" y="1816671"/>
            <a:ext cx="427124" cy="42712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32100" y="7767487"/>
            <a:ext cx="427124" cy="42712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385246" y="5793855"/>
            <a:ext cx="427124" cy="42712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833468" y="3819741"/>
            <a:ext cx="427124" cy="4271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CFA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528425" y="6116204"/>
            <a:ext cx="8694507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0" i="0" spc="32">
                <a:solidFill>
                  <a:srgbClr val="FFFCFA"/>
                </a:solidFill>
                <a:latin typeface="Poppins Light"/>
              </a:rPr>
              <a:t>INTEGRATE WITH COMPANIES LIKE GROUPON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03662" y="4142090"/>
            <a:ext cx="8694507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0" i="0" spc="32">
                <a:solidFill>
                  <a:srgbClr val="FFFCFA"/>
                </a:solidFill>
                <a:latin typeface="Poppins Light"/>
              </a:rPr>
              <a:t>ALLOW DIRECT BOOKINGS AND RESERVATIONS FROM OUR PLATFORM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8636" y="2139020"/>
            <a:ext cx="724207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0" i="0" spc="32" dirty="0">
                <a:solidFill>
                  <a:srgbClr val="FFFCFA"/>
                </a:solidFill>
                <a:latin typeface="Poppins Light"/>
              </a:rPr>
              <a:t>DEVELOP </a:t>
            </a:r>
            <a:r>
              <a:rPr lang="en-US" sz="3200" spc="32" dirty="0">
                <a:solidFill>
                  <a:srgbClr val="FFFCFA"/>
                </a:solidFill>
                <a:latin typeface="Poppins Light"/>
              </a:rPr>
              <a:t>AN</a:t>
            </a:r>
            <a:r>
              <a:rPr lang="en-US" sz="3200" b="0" i="0" spc="32" dirty="0">
                <a:solidFill>
                  <a:srgbClr val="FFFCFA"/>
                </a:solidFill>
                <a:latin typeface="Poppins Light"/>
              </a:rPr>
              <a:t> IN-APP HEAT MAP TO DISPLAY POPULAR ACTIVITIES NEARBY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0058400" y="0"/>
            <a:ext cx="822960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0" y="2057400"/>
            <a:ext cx="822960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8" b="55221"/>
          <a:stretch>
            <a:fillRect/>
          </a:stretch>
        </p:blipFill>
        <p:spPr>
          <a:xfrm>
            <a:off x="1955235" y="1939435"/>
            <a:ext cx="14377531" cy="64081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990320" y="4352925"/>
            <a:ext cx="1230736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i="1" spc="-104">
                <a:solidFill>
                  <a:srgbClr val="FFFCFA"/>
                </a:solidFill>
                <a:latin typeface="Poppins Bold"/>
              </a:rP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146</Words>
  <Application>Microsoft Macintosh PowerPoint</Application>
  <PresentationFormat>Custom</PresentationFormat>
  <Paragraphs>34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Poppins Medium</vt:lpstr>
      <vt:lpstr>Poppins Bold</vt:lpstr>
      <vt:lpstr>Calibri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On-the-Go Mobile Soltions</dc:title>
  <cp:lastModifiedBy>Keeana Mihalin</cp:lastModifiedBy>
  <cp:revision>5</cp:revision>
  <dcterms:created xsi:type="dcterms:W3CDTF">2006-08-16T00:00:00Z</dcterms:created>
  <dcterms:modified xsi:type="dcterms:W3CDTF">2019-10-06T17:57:30Z</dcterms:modified>
  <dc:identifier>DADnhzVg6tY</dc:identifier>
</cp:coreProperties>
</file>